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02982-2CBA-479A-B831-E7B087DE5215}" type="datetimeFigureOut">
              <a:rPr lang="hu-HU" smtClean="0"/>
              <a:t>2010. 10. 19.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7AEDF-F21B-4AC0-8217-5CD36525305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00034" y="428604"/>
            <a:ext cx="8143932" cy="60722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1214414" y="2071678"/>
            <a:ext cx="39290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1214414" y="3000372"/>
            <a:ext cx="39290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1214414" y="3929066"/>
            <a:ext cx="39290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1214414" y="5000636"/>
            <a:ext cx="39290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1071538" y="50004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Regisztr</a:t>
            </a:r>
            <a:r>
              <a:rPr lang="hu-HU" sz="2400" b="1" dirty="0" err="1" smtClean="0">
                <a:latin typeface="Times New Roman" pitchFamily="18" charset="0"/>
                <a:cs typeface="Times New Roman" pitchFamily="18" charset="0"/>
              </a:rPr>
              <a:t>áció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214414" y="157161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NEPTUN-kód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1214414" y="257174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Email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1214414" y="350043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Jelszó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1214414" y="450057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Jelszó még egyszer</a:t>
            </a:r>
            <a:endParaRPr lang="hu-HU" dirty="0"/>
          </a:p>
        </p:txBody>
      </p:sp>
      <p:sp>
        <p:nvSpPr>
          <p:cNvPr id="15" name="Lekerekített téglalap 14"/>
          <p:cNvSpPr/>
          <p:nvPr/>
        </p:nvSpPr>
        <p:spPr>
          <a:xfrm>
            <a:off x="3786182" y="5857892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/>
          <p:cNvSpPr txBox="1"/>
          <p:nvPr/>
        </p:nvSpPr>
        <p:spPr>
          <a:xfrm>
            <a:off x="4000496" y="592933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Mehet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1142976" y="1214422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Hibaüzenet</a:t>
            </a:r>
            <a:endParaRPr lang="hu-H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00034" y="428604"/>
            <a:ext cx="5857916" cy="48577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214414" y="2071678"/>
            <a:ext cx="39290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1214414" y="3000372"/>
            <a:ext cx="392909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1071538" y="50004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Bejelentkezés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1214414" y="157161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NEPTUN-kód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1214414" y="257174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Jelszó</a:t>
            </a:r>
            <a:endParaRPr lang="hu-HU" dirty="0"/>
          </a:p>
        </p:txBody>
      </p:sp>
      <p:sp>
        <p:nvSpPr>
          <p:cNvPr id="14" name="Lekerekített téglalap 13"/>
          <p:cNvSpPr/>
          <p:nvPr/>
        </p:nvSpPr>
        <p:spPr>
          <a:xfrm>
            <a:off x="3786182" y="3714752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4000496" y="378619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Mehet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1142976" y="1214422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Hibaüzenet</a:t>
            </a:r>
            <a:endParaRPr lang="hu-H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1071538" y="450057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Regisztráció</a:t>
            </a:r>
            <a:endParaRPr lang="hu-HU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2928926" y="450057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Elfelejtett jelszó</a:t>
            </a:r>
            <a:endParaRPr lang="hu-HU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14282" y="428604"/>
            <a:ext cx="8715436" cy="44291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1071538" y="50004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Megoldások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1142976" y="92867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NEPTUN-kód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1142976" y="1357298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Hátralevő idő a következő beadásig: 2 nap 4 óra 3 perc</a:t>
            </a:r>
            <a:endParaRPr lang="hu-HU" dirty="0"/>
          </a:p>
        </p:txBody>
      </p:sp>
      <p:graphicFrame>
        <p:nvGraphicFramePr>
          <p:cNvPr id="15" name="Táblázat 14"/>
          <p:cNvGraphicFramePr>
            <a:graphicFrameLocks noGrp="1"/>
          </p:cNvGraphicFramePr>
          <p:nvPr/>
        </p:nvGraphicFramePr>
        <p:xfrm>
          <a:off x="500036" y="1785926"/>
          <a:ext cx="807248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0"/>
                <a:gridCol w="1214446"/>
                <a:gridCol w="1428760"/>
                <a:gridCol w="1143008"/>
                <a:gridCol w="1071570"/>
                <a:gridCol w="1428760"/>
                <a:gridCol w="785815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Sorszám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Feladat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Határidő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Megoldás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Értékelés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Beadva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Késés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u="sng" dirty="0" smtClean="0">
                          <a:solidFill>
                            <a:schemeClr val="tx2"/>
                          </a:solidFill>
                        </a:rPr>
                        <a:t>1. feladat</a:t>
                      </a:r>
                      <a:endParaRPr lang="hu-HU" u="sn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2010. 09.</a:t>
                      </a:r>
                      <a:r>
                        <a:rPr lang="hu-HU" baseline="0" dirty="0" smtClean="0"/>
                        <a:t> 30.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u="sng" dirty="0" smtClean="0">
                          <a:solidFill>
                            <a:schemeClr val="tx2"/>
                          </a:solidFill>
                        </a:rPr>
                        <a:t>Beadva</a:t>
                      </a:r>
                      <a:endParaRPr lang="hu-HU" u="sn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u="sng" dirty="0" smtClean="0">
                          <a:solidFill>
                            <a:schemeClr val="tx2"/>
                          </a:solidFill>
                        </a:rPr>
                        <a:t>Elkészült</a:t>
                      </a:r>
                      <a:endParaRPr lang="hu-HU" u="sn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2010. 10.</a:t>
                      </a:r>
                      <a:r>
                        <a:rPr lang="hu-HU" baseline="0" dirty="0" smtClean="0"/>
                        <a:t> 01.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u="sng" dirty="0" smtClean="0">
                          <a:solidFill>
                            <a:schemeClr val="tx2"/>
                          </a:solidFill>
                        </a:rPr>
                        <a:t>2. feladat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2010. 10. 14.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u="sng" dirty="0" smtClean="0">
                          <a:solidFill>
                            <a:schemeClr val="tx2"/>
                          </a:solidFill>
                        </a:rPr>
                        <a:t>Feltöltés</a:t>
                      </a:r>
                      <a:endParaRPr lang="hu-HU" u="sn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</a:t>
                      </a:r>
                      <a:endParaRPr lang="hu-HU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</a:t>
                      </a:r>
                      <a:endParaRPr lang="hu-HU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</a:t>
                      </a:r>
                      <a:endParaRPr lang="hu-HU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</a:t>
                      </a:r>
                      <a:endParaRPr lang="hu-HU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73</Words>
  <Application>Microsoft Office PowerPoint</Application>
  <PresentationFormat>Diavetítés a képernyőre (4:3 oldalarány)</PresentationFormat>
  <Paragraphs>39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1. dia</vt:lpstr>
      <vt:lpstr>2. dia</vt:lpstr>
      <vt:lpstr>3. dia</vt:lpstr>
    </vt:vector>
  </TitlesOfParts>
  <Company>TMIT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ABACUS2</dc:creator>
  <cp:lastModifiedBy>ABACUS2</cp:lastModifiedBy>
  <cp:revision>3</cp:revision>
  <dcterms:created xsi:type="dcterms:W3CDTF">2010-10-19T10:29:59Z</dcterms:created>
  <dcterms:modified xsi:type="dcterms:W3CDTF">2010-10-19T10:51:44Z</dcterms:modified>
</cp:coreProperties>
</file>